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9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7" d="100"/>
          <a:sy n="67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B77F-CE96-4239-9C27-C58142EC39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7DE1-0417-4E20-A516-F397C983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47DE1-0417-4E20-A516-F397C9837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90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মোহাম্মদ আহসান উল্লাহ্‌  </a:t>
            </a:r>
          </a:p>
          <a:p>
            <a:r>
              <a:rPr lang="bn-BD" sz="3600" dirty="0" smtClean="0"/>
              <a:t>          সহকারী শিক্ষক</a:t>
            </a:r>
          </a:p>
          <a:p>
            <a:r>
              <a:rPr lang="bn-BD" sz="3600" dirty="0" smtClean="0"/>
              <a:t>         রামেশ্বর পুর এম, এম,হাই স্কুল।</a:t>
            </a:r>
          </a:p>
          <a:p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2819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কবির হাট ,নোয়াখালী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94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33528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2" y="1295400"/>
            <a:ext cx="4529137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14800"/>
            <a:ext cx="4048125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5767681"/>
            <a:ext cx="433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জবা ফুল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581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জবা ফুল ।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64886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ফল ।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4945" y="642023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9910" y="4114800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একটি  ফুলের  বিভিন্ন  অংশ  </a:t>
            </a:r>
            <a:r>
              <a:rPr lang="bn-BD" dirty="0" smtClean="0"/>
              <a:t>পর্যবেক্ষন </a:t>
            </a:r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048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শ্রেনি- দশম</a:t>
            </a:r>
          </a:p>
          <a:p>
            <a:r>
              <a:rPr lang="bn-BD" dirty="0" smtClean="0"/>
              <a:t>বিষয় -সাধারন বিজ্ঞান</a:t>
            </a:r>
          </a:p>
          <a:p>
            <a:r>
              <a:rPr lang="bn-BD" dirty="0" smtClean="0"/>
              <a:t>অধ্যায় -দশম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9293" y="698709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 ফুল কাকে বলে বলতে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 ।সিক্ষার্থীরা ফুলের বিভিন্ন অংশ চিনতে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০৩ ।ফুলের বিভিন্ন অংশের কাজ বলতে পারবে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-640080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1632857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-4657636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-5828936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342900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-4267200"/>
            <a:ext cx="9144000" cy="6858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flipV="1">
            <a:off x="8287658" y="-1957254"/>
            <a:ext cx="3940628" cy="1457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454538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r>
              <a:rPr lang="bn-BD" dirty="0" smtClean="0"/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০১ । ফুলের সর্বনিম্ন অংশের নাম বৃন্ত বা বোঁটা । </a:t>
            </a:r>
          </a:p>
          <a:p>
            <a:r>
              <a:rPr lang="bn-BD" dirty="0" smtClean="0"/>
              <a:t>০২। ফুলের বোঁটার উপরের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সবুজ অংশকে বৃতি বলে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০৩।ফুলের বৃতির পরের রঙ্গিন এবং  গন্ধযুক্ত অংশকে দল মণ্ডল বলে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০৪।ফুলের চতুর্থ অংশকে পুং স্তবক বলে।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০৫।ফুলের সর্ব শেষ অংশকে স্ত্রী স্তবক বলে ।</a:t>
            </a:r>
            <a:endParaRPr lang="en-US" dirty="0"/>
          </a:p>
        </p:txBody>
      </p:sp>
      <p:pic>
        <p:nvPicPr>
          <p:cNvPr id="1026" name="Picture 2" descr="F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20365"/>
            <a:ext cx="4572000" cy="40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3399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 । সম্পূর্ন ফুলের অংশগুলির নাম লিখ 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78689"/>
            <a:ext cx="378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9236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দলীয় কাজ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59775" y="2053143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 ।ফুলের অংশগুলির কাজ সংক্ষেপে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57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75934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327" y="1574678"/>
            <a:ext cx="5638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/>
          </a:p>
          <a:p>
            <a:r>
              <a:rPr lang="bn-BD" dirty="0" smtClean="0"/>
              <a:t>০১ ।একটি সম্পূর্ণ ফুলের চিহ্নিত চিত্র অঙ্কন করে আনবে ।</a:t>
            </a:r>
          </a:p>
          <a:p>
            <a:r>
              <a:rPr lang="bn-BD" dirty="0" smtClean="0"/>
              <a:t>০২ ।ফুল সাধারণত রঙিন ও  মিষ্টি  গন্ধযুক্ত হয়  কেন 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700" y="11430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790700" y="1143000"/>
            <a:ext cx="598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বাড়ীর  কাজ 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95469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সবাইকে ধন্যবাদ । 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28600"/>
            <a:ext cx="5410200" cy="95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170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92</cp:revision>
  <dcterms:created xsi:type="dcterms:W3CDTF">2006-08-16T00:00:00Z</dcterms:created>
  <dcterms:modified xsi:type="dcterms:W3CDTF">2013-12-07T05:14:01Z</dcterms:modified>
</cp:coreProperties>
</file>